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image" Target="../media/image-1-9.png"/><Relationship Id="rId10" Type="http://schemas.openxmlformats.org/officeDocument/2006/relationships/image" Target="../media/image-1-10.sv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://README.md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51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Team 12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19002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TechClub AI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269974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Collaborative Learning Orchestrator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6280190" y="41738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Automating peer learning with AI and GitHub.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791908"/>
            <a:ext cx="7556421" cy="1982510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8622" y="5040275"/>
            <a:ext cx="184024" cy="1840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02755" y="5378418"/>
            <a:ext cx="1266082" cy="414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Ayush Kumar Gupta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6702755" y="5851359"/>
            <a:ext cx="1266082" cy="331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lead and coordinator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0941" y="5040275"/>
            <a:ext cx="184023" cy="1840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65073" y="5378418"/>
            <a:ext cx="1266083" cy="414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Namrata Vijay Mali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8565073" y="5851359"/>
            <a:ext cx="1266083" cy="331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and UX specialist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53259" y="5040275"/>
            <a:ext cx="184024" cy="18402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427391" y="5461229"/>
            <a:ext cx="1266082" cy="414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Sai Mani Ritish Upadhayula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10427391" y="5934169"/>
            <a:ext cx="1266082" cy="16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developer</a:t>
            </a:r>
            <a:endParaRPr lang="en-US" sz="10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15577" y="5040275"/>
            <a:ext cx="184024" cy="18402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2289709" y="5461229"/>
            <a:ext cx="1266083" cy="414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Divakar Reddy Ravi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12289709" y="5934169"/>
            <a:ext cx="1266083" cy="16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QA and testing lead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95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2988469"/>
            <a:ext cx="10326052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Problem: Managing Peer Learning is Hard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5800" y="3894653"/>
            <a:ext cx="6531412" cy="1801535"/>
          </a:xfrm>
          <a:prstGeom prst="roundRect">
            <a:avLst>
              <a:gd name="adj" fmla="val 609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2940" y="3894653"/>
            <a:ext cx="91440" cy="1801535"/>
          </a:xfrm>
          <a:prstGeom prst="roundRect">
            <a:avLst>
              <a:gd name="adj" fmla="val 32147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973098" y="4113371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Inefficient Grouping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3098" y="4536996"/>
            <a:ext cx="6025396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student grouping is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time-consuming and often inefficient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leading to suboptimal team dynamics and wasted effort.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3069" y="3894653"/>
            <a:ext cx="6531531" cy="1801535"/>
          </a:xfrm>
          <a:prstGeom prst="roundRect">
            <a:avLst>
              <a:gd name="adj" fmla="val 609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0209" y="3894653"/>
            <a:ext cx="91440" cy="1801535"/>
          </a:xfrm>
          <a:prstGeom prst="roundRect">
            <a:avLst>
              <a:gd name="adj" fmla="val 32147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7700367" y="4113371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Skill Mismatch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700367" y="4536996"/>
            <a:ext cx="6025515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challenging to match complementary skills, such as pairing a frontend developer with a backend expert, hindering effective collaboration.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5800" y="5892046"/>
            <a:ext cx="6531412" cy="1801535"/>
          </a:xfrm>
          <a:prstGeom prst="roundRect">
            <a:avLst>
              <a:gd name="adj" fmla="val 609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62940" y="5892046"/>
            <a:ext cx="91440" cy="1801535"/>
          </a:xfrm>
          <a:prstGeom prst="roundRect">
            <a:avLst>
              <a:gd name="adj" fmla="val 32147"/>
            </a:avLst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973098" y="6110764"/>
            <a:ext cx="282963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Messy Progress Tracking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73098" y="6534388"/>
            <a:ext cx="602539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progress across multiple diverse teams becomes a complex and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disorganized task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obscuring overall project status.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413069" y="5892046"/>
            <a:ext cx="6531531" cy="1801535"/>
          </a:xfrm>
          <a:prstGeom prst="roundRect">
            <a:avLst>
              <a:gd name="adj" fmla="val 609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0209" y="5892046"/>
            <a:ext cx="91440" cy="1801535"/>
          </a:xfrm>
          <a:prstGeom prst="roundRect">
            <a:avLst>
              <a:gd name="adj" fmla="val 32147"/>
            </a:avLst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7700367" y="6110764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Lack of Direction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700367" y="6534388"/>
            <a:ext cx="6025515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frequently struggle with a lack of realistic project ideas and structured roadmaps, impeding their learning and development.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392" y="515660"/>
            <a:ext cx="5585222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Solution: TechClub AI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6392" y="1382911"/>
            <a:ext cx="783121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AI-powered ecosystem that automates the entire lifecycle of a tech club, from onboarding to project completion.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2" y="2193965"/>
            <a:ext cx="937617" cy="13806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81532" y="2381488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Profile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781532" y="2787015"/>
            <a:ext cx="6706076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ingestion of student skills and interests, creating comprehensive individual profiles.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2" y="3574613"/>
            <a:ext cx="937617" cy="13806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81532" y="3762137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Match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781532" y="4167664"/>
            <a:ext cx="6706076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forms balanced, high-performing teams optimized for collaboration and learning.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92" y="4955262"/>
            <a:ext cx="937617" cy="138064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81532" y="5142786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781532" y="5548313"/>
            <a:ext cx="6706076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generation of detailed project scopes and pre-configured GitHub repositories.</a:t>
            </a:r>
            <a:endParaRPr lang="en-US" sz="14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92" y="6335911"/>
            <a:ext cx="937617" cy="138064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81532" y="6523434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Track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781532" y="6928961"/>
            <a:ext cx="6706076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progress tracking and performance monitoring via seamless GitHub Webhooks integration.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60430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1: The Growth Card (Smart Profiling)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75594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Data Capture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intuitive forms dynamically capture essential user data including Name, Degree, Major, and Experience.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20866"/>
            <a:ext cx="304811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Intelligent Intent Analysis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36491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Processing (NLP) parses free-text "Project Ideas" to deeply understand user intent and aspirations.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515088"/>
            <a:ext cx="310455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Personalized Growth Path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504336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a visual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"Growth Card"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every member, clearly highlighting domains to explore and showcasing their current strengths.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1251228"/>
            <a:ext cx="7663339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2: AI Team Formation &amp; Project Genesis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331" y="2890599"/>
            <a:ext cx="7663339" cy="4087773"/>
          </a:xfrm>
          <a:prstGeom prst="roundRect">
            <a:avLst>
              <a:gd name="adj" fmla="val 776"/>
            </a:avLst>
          </a:prstGeom>
          <a:solidFill>
            <a:srgbClr val="EDEBE3"/>
          </a:solidFill>
          <a:ln/>
        </p:spPr>
      </p:sp>
      <p:sp>
        <p:nvSpPr>
          <p:cNvPr id="5" name="Shape 2"/>
          <p:cNvSpPr/>
          <p:nvPr/>
        </p:nvSpPr>
        <p:spPr>
          <a:xfrm>
            <a:off x="740331" y="2890599"/>
            <a:ext cx="7663339" cy="1874639"/>
          </a:xfrm>
          <a:prstGeom prst="roundRect">
            <a:avLst>
              <a:gd name="adj" fmla="val 1693"/>
            </a:avLst>
          </a:prstGeom>
          <a:solidFill>
            <a:srgbClr val="EDEBE3"/>
          </a:solidFill>
          <a:ln/>
        </p:spPr>
      </p:sp>
      <p:sp>
        <p:nvSpPr>
          <p:cNvPr id="6" name="Text 3"/>
          <p:cNvSpPr/>
          <p:nvPr/>
        </p:nvSpPr>
        <p:spPr>
          <a:xfrm>
            <a:off x="951786" y="310205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Intelligent Matching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1786" y="3559493"/>
            <a:ext cx="724042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expertly pairs learners with seasoned experts, fostering a mentorship model and aligning shared interests for optimal team synergy.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0331" y="4765238"/>
            <a:ext cx="7663339" cy="2213134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9" name="Shape 6"/>
          <p:cNvSpPr/>
          <p:nvPr/>
        </p:nvSpPr>
        <p:spPr>
          <a:xfrm>
            <a:off x="740331" y="4765238"/>
            <a:ext cx="7663339" cy="22860"/>
          </a:xfrm>
          <a:prstGeom prst="roundRect">
            <a:avLst>
              <a:gd name="adj" fmla="val 138812"/>
            </a:avLst>
          </a:prstGeom>
          <a:solidFill>
            <a:srgbClr val="D3D1C9"/>
          </a:solidFill>
          <a:ln/>
        </p:spPr>
      </p:sp>
      <p:sp>
        <p:nvSpPr>
          <p:cNvPr id="10" name="Shape 7"/>
          <p:cNvSpPr/>
          <p:nvPr/>
        </p:nvSpPr>
        <p:spPr>
          <a:xfrm>
            <a:off x="4307562" y="4512290"/>
            <a:ext cx="528757" cy="528757"/>
          </a:xfrm>
          <a:prstGeom prst="roundRect">
            <a:avLst>
              <a:gd name="adj" fmla="val 600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9722" y="4644450"/>
            <a:ext cx="264319" cy="2643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51786" y="5293995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Instant Setup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951786" y="5751433"/>
            <a:ext cx="7240429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automatically creates a dedicated GitHub Repository, writes a comprehensive </a:t>
            </a:r>
            <a:pPr algn="l" indent="0" marL="0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README.md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file, and generates a detailed Task List (GitHub Issues) tailored to the team's combined skill level.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911781"/>
            <a:ext cx="7590949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3: The Progress Engine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735" y="1889165"/>
            <a:ext cx="845463" cy="1555909"/>
          </a:xfrm>
          <a:prstGeom prst="roundRect">
            <a:avLst>
              <a:gd name="adj" fmla="val 360002"/>
            </a:avLst>
          </a:prstGeom>
          <a:solidFill>
            <a:srgbClr val="EDEBE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935" y="2508647"/>
            <a:ext cx="316944" cy="3169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96534" y="210050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Seamless Workflow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796534" y="2557463"/>
            <a:ext cx="6607731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 efficiently claim GitHub Issues and submit Pull Requests (PRs), streamlining the development process.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9735" y="3656409"/>
            <a:ext cx="845463" cy="1555909"/>
          </a:xfrm>
          <a:prstGeom prst="roundRect">
            <a:avLst>
              <a:gd name="adj" fmla="val 360002"/>
            </a:avLst>
          </a:prstGeom>
          <a:solidFill>
            <a:srgbClr val="EDEBE3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935" y="4275892"/>
            <a:ext cx="316944" cy="3169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96534" y="3867745"/>
            <a:ext cx="27562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Automation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796534" y="4324707"/>
            <a:ext cx="6607731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intelligently listens for PR merges, automatically marking tasks as "Complete" on the centralized dashboard.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9735" y="5423654"/>
            <a:ext cx="845463" cy="1894046"/>
          </a:xfrm>
          <a:prstGeom prst="roundRect">
            <a:avLst>
              <a:gd name="adj" fmla="val 360002"/>
            </a:avLst>
          </a:prstGeom>
          <a:solidFill>
            <a:srgbClr val="EDEBE3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935" y="6212205"/>
            <a:ext cx="316944" cy="3169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96534" y="5634990"/>
            <a:ext cx="2790349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Engaging Gamification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796534" y="6091952"/>
            <a:ext cx="6607731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 earn valuable XP and exclusive "Badges" for their code contributions, visualizing their momentum directly on their personalized Growth Card.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943"/>
            <a:ext cx="8943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Architecture: The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53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cutting-edge technologies to ensure performance, scalability, and an engaging user experience.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63403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265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Frontend: Next.js 14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3145155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React for a dynamic and responsive user interface with a distinctive Cyber/Synthwave aesthetic.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463403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99823" y="265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Backend: FastAPI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99823" y="3145155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Python-based for high-performance asynchronous processing, ensuring rapid and efficient data handling.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463403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41925" y="265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Database: MongoDB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41925" y="3145155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flexible NoSQL database ideal for efficient storage and retrieval of diverse JSON-formatted user profiles.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050393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57720" y="5241727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Engine: OpenAI GPT-4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757720" y="6086475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Powering intelligent logic, sophisticated text generation, and dynamic content creation.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050393"/>
            <a:ext cx="680442" cy="68044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199823" y="5241727"/>
            <a:ext cx="3035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Integration: GitHub API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199823" y="5732145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GitHub REST API &amp; Webhooks for project management and real-time updates.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292" y="485775"/>
            <a:ext cx="5831205" cy="551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It Works: The Data Flow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9020" y="1391007"/>
            <a:ext cx="7452241" cy="74521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12833" y="2771344"/>
            <a:ext cx="2401222" cy="37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Submission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312833" y="3255188"/>
            <a:ext cx="2401222" cy="602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profile is sent to the Database.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929107" y="2620666"/>
            <a:ext cx="2401222" cy="37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Matching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929107" y="3104510"/>
            <a:ext cx="2401222" cy="904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triggers AI to group users and create Project.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313043" y="6236730"/>
            <a:ext cx="2401222" cy="37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Development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313043" y="6720574"/>
            <a:ext cx="2401222" cy="904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pushes code to GitHub and creates Issues.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929107" y="6086052"/>
            <a:ext cx="2401222" cy="37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Delivery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929107" y="6569896"/>
            <a:ext cx="2401222" cy="120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merges PRs; Webhook updates Dashboard; AI suggests next steps.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4737"/>
            <a:ext cx="6849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Summary &amp; Call to 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0367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030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Bridging the 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52091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TechClub AI effectively bridges the critical gap between "Wanting to learn" and "Building production-ready software."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70034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927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Current Status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441757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is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Source, Hackathon Ready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boasts a highly Scalable Architecture designed for growth.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71035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Join the club, Start a team, Build the future.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6280190" y="718446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Next.js, FastAPI, and OpenAI.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2025-12-13T22:07:56Z</dcterms:created>
  <dcterms:modified xsi:type="dcterms:W3CDTF">2025-12-13T22:07:56Z</dcterms:modified>
</cp:coreProperties>
</file>